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7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0641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608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9393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4217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254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733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602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8501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8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385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378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78998-A496-4AD7-BD2E-A6FA2791B77D}" type="datetimeFigureOut">
              <a:rPr lang="de-DE" smtClean="0"/>
              <a:t>19.10.2017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91FE7-79BA-44F6-92FF-DD94D5DA87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239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de-DE" sz="1400" dirty="0" smtClean="0"/>
              <a:t>Protokoll  </a:t>
            </a:r>
            <a:r>
              <a:rPr lang="de-DE" sz="1400" dirty="0" smtClean="0"/>
              <a:t>Captains – Meeting vom 18.10.2017</a:t>
            </a:r>
            <a:endParaRPr lang="de-DE" sz="1400" dirty="0"/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3097557"/>
              </p:ext>
            </p:extLst>
          </p:nvPr>
        </p:nvGraphicFramePr>
        <p:xfrm>
          <a:off x="323528" y="764704"/>
          <a:ext cx="6912768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127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10 anwesende Teamvertreter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Cowboys</a:t>
                      </a:r>
                      <a:r>
                        <a:rPr lang="de-DE" baseline="0" dirty="0"/>
                        <a:t> </a:t>
                      </a:r>
                      <a:r>
                        <a:rPr lang="de-DE" baseline="0" dirty="0" smtClean="0"/>
                        <a:t>( Björn Hausmann ), </a:t>
                      </a:r>
                      <a:r>
                        <a:rPr lang="de-DE" dirty="0" err="1" smtClean="0"/>
                        <a:t>Schehrer</a:t>
                      </a:r>
                      <a:r>
                        <a:rPr lang="de-DE" baseline="0" dirty="0" smtClean="0"/>
                        <a:t> Logistik ( Jörg Schmitt )</a:t>
                      </a:r>
                    </a:p>
                    <a:p>
                      <a:r>
                        <a:rPr lang="de-DE" baseline="0" dirty="0" err="1" smtClean="0"/>
                        <a:t>Dartacus</a:t>
                      </a:r>
                      <a:r>
                        <a:rPr lang="de-DE" baseline="0" dirty="0" smtClean="0"/>
                        <a:t> ( Robin </a:t>
                      </a:r>
                      <a:r>
                        <a:rPr lang="de-DE" baseline="0" dirty="0" err="1" smtClean="0"/>
                        <a:t>Hobelsberger</a:t>
                      </a:r>
                      <a:r>
                        <a:rPr lang="de-DE" baseline="0" dirty="0" smtClean="0"/>
                        <a:t> ), 7 Zwerge ( Marius Müller )</a:t>
                      </a:r>
                    </a:p>
                    <a:p>
                      <a:r>
                        <a:rPr lang="de-DE" baseline="0" dirty="0" err="1" smtClean="0"/>
                        <a:t>Dartaholics</a:t>
                      </a:r>
                      <a:r>
                        <a:rPr lang="de-DE" baseline="0" dirty="0" smtClean="0"/>
                        <a:t> ( Florian Waldmann ), La Familia ( Vanessa </a:t>
                      </a:r>
                      <a:r>
                        <a:rPr lang="de-DE" baseline="0" dirty="0" err="1" smtClean="0"/>
                        <a:t>Schehrer</a:t>
                      </a:r>
                      <a:r>
                        <a:rPr lang="de-DE" baseline="0" dirty="0" smtClean="0"/>
                        <a:t> )</a:t>
                      </a:r>
                    </a:p>
                    <a:p>
                      <a:r>
                        <a:rPr lang="de-DE" baseline="0" dirty="0" smtClean="0"/>
                        <a:t>Bulls Eye </a:t>
                      </a:r>
                      <a:r>
                        <a:rPr lang="de-DE" baseline="0" dirty="0" err="1" smtClean="0"/>
                        <a:t>Wallwe</a:t>
                      </a:r>
                      <a:r>
                        <a:rPr lang="de-DE" baseline="0" dirty="0" smtClean="0"/>
                        <a:t> ( Frank Bohn ), </a:t>
                      </a:r>
                      <a:r>
                        <a:rPr lang="de-DE" baseline="0" dirty="0" err="1" smtClean="0"/>
                        <a:t>Highlencher</a:t>
                      </a:r>
                      <a:r>
                        <a:rPr lang="de-DE" baseline="0" dirty="0" smtClean="0"/>
                        <a:t> ( Uwe </a:t>
                      </a:r>
                      <a:r>
                        <a:rPr lang="de-DE" baseline="0" dirty="0" err="1" smtClean="0"/>
                        <a:t>Feick</a:t>
                      </a:r>
                      <a:r>
                        <a:rPr lang="de-DE" baseline="0" dirty="0" smtClean="0"/>
                        <a:t> )</a:t>
                      </a:r>
                    </a:p>
                    <a:p>
                      <a:r>
                        <a:rPr lang="de-DE" baseline="0" dirty="0" smtClean="0"/>
                        <a:t>Dynamo Tresen ( Norbert </a:t>
                      </a:r>
                      <a:r>
                        <a:rPr lang="de-DE" baseline="0" dirty="0" err="1" smtClean="0"/>
                        <a:t>Nickolay</a:t>
                      </a:r>
                      <a:r>
                        <a:rPr lang="de-DE" baseline="0" dirty="0" smtClean="0"/>
                        <a:t> ), </a:t>
                      </a:r>
                      <a:r>
                        <a:rPr lang="de-DE" baseline="0" dirty="0" err="1" smtClean="0"/>
                        <a:t>Fishermen</a:t>
                      </a:r>
                      <a:r>
                        <a:rPr lang="de-DE" baseline="0" dirty="0" smtClean="0"/>
                        <a:t>&amp; F. ( Oliver Schneider )</a:t>
                      </a:r>
                      <a:endParaRPr lang="de-DE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212676"/>
            <a:ext cx="1445933" cy="1368152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243508" y="2996952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1400" dirty="0" smtClean="0">
                <a:solidFill>
                  <a:srgbClr val="FF0000"/>
                </a:solidFill>
              </a:rPr>
              <a:t>Spielberichte</a:t>
            </a:r>
          </a:p>
          <a:p>
            <a:r>
              <a:rPr lang="de-DE" sz="1400" dirty="0" smtClean="0">
                <a:solidFill>
                  <a:srgbClr val="FF0000"/>
                </a:solidFill>
              </a:rPr>
              <a:t>	nur Positive Sets und </a:t>
            </a:r>
            <a:r>
              <a:rPr lang="de-DE" sz="1400" dirty="0" err="1" smtClean="0">
                <a:solidFill>
                  <a:srgbClr val="FF0000"/>
                </a:solidFill>
              </a:rPr>
              <a:t>Legs</a:t>
            </a:r>
            <a:r>
              <a:rPr lang="de-DE" sz="1400" dirty="0" smtClean="0">
                <a:solidFill>
                  <a:srgbClr val="FF0000"/>
                </a:solidFill>
              </a:rPr>
              <a:t> vermerken ! Nach Spielende per </a:t>
            </a:r>
            <a:r>
              <a:rPr lang="de-DE" sz="1400" dirty="0" err="1" smtClean="0">
                <a:solidFill>
                  <a:srgbClr val="FF0000"/>
                </a:solidFill>
              </a:rPr>
              <a:t>What´s</a:t>
            </a:r>
            <a:r>
              <a:rPr lang="de-DE" sz="1400" dirty="0" smtClean="0">
                <a:solidFill>
                  <a:srgbClr val="FF0000"/>
                </a:solidFill>
              </a:rPr>
              <a:t> APP senden !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1400" dirty="0" smtClean="0">
                <a:solidFill>
                  <a:srgbClr val="FF0000"/>
                </a:solidFill>
              </a:rPr>
              <a:t>Einzelwertung A-Klasse Wertung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	</a:t>
            </a:r>
            <a:r>
              <a:rPr lang="de-DE" sz="1400" dirty="0" smtClean="0">
                <a:solidFill>
                  <a:srgbClr val="FF0000"/>
                </a:solidFill>
              </a:rPr>
              <a:t>High Finish  + Short Leg werden gesamt gewertet. 171/180-er eigene Wertung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1400" dirty="0" smtClean="0">
                <a:solidFill>
                  <a:srgbClr val="FF0000"/>
                </a:solidFill>
              </a:rPr>
              <a:t>Einzelwertung B-Klasse</a:t>
            </a:r>
          </a:p>
          <a:p>
            <a:r>
              <a:rPr lang="de-DE" sz="1400" dirty="0" smtClean="0">
                <a:solidFill>
                  <a:srgbClr val="FF0000"/>
                </a:solidFill>
              </a:rPr>
              <a:t>	171/180-er und High Finish Gesamt-Wertung.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1400" dirty="0" smtClean="0">
                <a:solidFill>
                  <a:srgbClr val="FF0000"/>
                </a:solidFill>
              </a:rPr>
              <a:t>Defekte Automaten </a:t>
            </a:r>
          </a:p>
          <a:p>
            <a:r>
              <a:rPr lang="de-DE" sz="1400" dirty="0">
                <a:solidFill>
                  <a:srgbClr val="FF0000"/>
                </a:solidFill>
              </a:rPr>
              <a:t>	</a:t>
            </a:r>
            <a:r>
              <a:rPr lang="de-DE" sz="1400" dirty="0" smtClean="0">
                <a:solidFill>
                  <a:srgbClr val="FF0000"/>
                </a:solidFill>
              </a:rPr>
              <a:t>größere und andauernde Defekte führen zum Spielabbruch und Wiederholung des Matches.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1400" dirty="0" smtClean="0">
                <a:solidFill>
                  <a:srgbClr val="FF0000"/>
                </a:solidFill>
              </a:rPr>
              <a:t>Sudden Death</a:t>
            </a:r>
          </a:p>
          <a:p>
            <a:r>
              <a:rPr lang="de-DE" sz="1400" dirty="0">
                <a:solidFill>
                  <a:srgbClr val="FF0000"/>
                </a:solidFill>
              </a:rPr>
              <a:t>	</a:t>
            </a:r>
            <a:r>
              <a:rPr lang="de-DE" sz="1400" dirty="0" smtClean="0">
                <a:solidFill>
                  <a:srgbClr val="FF0000"/>
                </a:solidFill>
              </a:rPr>
              <a:t>Die Endscheidung in einem Satz B-Klasse 501 MO ( </a:t>
            </a:r>
            <a:r>
              <a:rPr lang="de-DE" sz="1400" dirty="0">
                <a:solidFill>
                  <a:srgbClr val="FF0000"/>
                </a:solidFill>
              </a:rPr>
              <a:t>L</a:t>
            </a:r>
            <a:r>
              <a:rPr lang="de-DE" sz="1400" dirty="0" smtClean="0">
                <a:solidFill>
                  <a:srgbClr val="FF0000"/>
                </a:solidFill>
              </a:rPr>
              <a:t>eague ), A-Klasse 701 MO ( League ).</a:t>
            </a:r>
            <a:endParaRPr lang="de-DE" sz="140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1400" dirty="0" smtClean="0">
                <a:solidFill>
                  <a:srgbClr val="FF0000"/>
                </a:solidFill>
              </a:rPr>
              <a:t>Hinrunden Turnier</a:t>
            </a:r>
          </a:p>
          <a:p>
            <a:r>
              <a:rPr lang="de-DE" sz="1400" dirty="0">
                <a:solidFill>
                  <a:srgbClr val="FF0000"/>
                </a:solidFill>
              </a:rPr>
              <a:t>	</a:t>
            </a:r>
            <a:r>
              <a:rPr lang="de-DE" sz="1400" dirty="0" smtClean="0">
                <a:solidFill>
                  <a:srgbClr val="FF0000"/>
                </a:solidFill>
              </a:rPr>
              <a:t>Das Hinrunden – Turnier findet am 20.01.2018 im Sportheim Wallhalben statt. </a:t>
            </a:r>
            <a:r>
              <a:rPr lang="de-DE" sz="1400" dirty="0" err="1" smtClean="0">
                <a:solidFill>
                  <a:srgbClr val="FF0000"/>
                </a:solidFill>
              </a:rPr>
              <a:t>Info´s</a:t>
            </a:r>
            <a:r>
              <a:rPr lang="de-DE" sz="1400" dirty="0" smtClean="0">
                <a:solidFill>
                  <a:srgbClr val="FF0000"/>
                </a:solidFill>
              </a:rPr>
              <a:t> folgen.</a:t>
            </a:r>
          </a:p>
          <a:p>
            <a:r>
              <a:rPr lang="de-DE" sz="1400" dirty="0">
                <a:solidFill>
                  <a:srgbClr val="FF0000"/>
                </a:solidFill>
              </a:rPr>
              <a:t>	</a:t>
            </a:r>
            <a:r>
              <a:rPr lang="de-DE" sz="1400" dirty="0" smtClean="0">
                <a:solidFill>
                  <a:srgbClr val="FF0000"/>
                </a:solidFill>
              </a:rPr>
              <a:t>Wieder mit Tombola, Biergutscheine werden von allen Vereinshäuser gestellt ( mind. 5 Stück )</a:t>
            </a:r>
            <a:endParaRPr lang="de-DE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de-DE" sz="1400" dirty="0" smtClean="0">
                <a:solidFill>
                  <a:srgbClr val="FF0000"/>
                </a:solidFill>
              </a:rPr>
              <a:t>Auf- Abstieg</a:t>
            </a:r>
          </a:p>
          <a:p>
            <a:r>
              <a:rPr lang="de-DE" sz="1400" dirty="0">
                <a:solidFill>
                  <a:srgbClr val="FF0000"/>
                </a:solidFill>
              </a:rPr>
              <a:t>	</a:t>
            </a:r>
            <a:r>
              <a:rPr lang="de-DE" sz="1400" dirty="0" smtClean="0">
                <a:solidFill>
                  <a:srgbClr val="FF0000"/>
                </a:solidFill>
              </a:rPr>
              <a:t>Hängt von der Teamanzahl 2018/19 ab. Vorschlag : Erster steigt auf / Letzter ab. Vorletzter und 	Zweiter spielen Relegation.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771800" y="2659876"/>
            <a:ext cx="1927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Zusammenfassung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899105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Bildschirmpräsentation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Protokoll  Captains – Meeting vom 18.10.2017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Teilnahmebedingungen  Westrich-Darts-Liga 2017/18</dc:title>
  <dc:creator>Schneider Oliver</dc:creator>
  <cp:lastModifiedBy>Schneider Oliver</cp:lastModifiedBy>
  <cp:revision>20</cp:revision>
  <cp:lastPrinted>2017-06-30T11:55:31Z</cp:lastPrinted>
  <dcterms:created xsi:type="dcterms:W3CDTF">2017-03-21T14:06:56Z</dcterms:created>
  <dcterms:modified xsi:type="dcterms:W3CDTF">2017-10-19T15:46:47Z</dcterms:modified>
</cp:coreProperties>
</file>